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4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90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02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25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72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15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23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0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3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63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3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7715D-74F0-4317-AE85-840AEC5C1D0F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440D-1866-4460-A137-912E5A5F2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57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Online Access of the Code (ongoing)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9377" y="391339"/>
            <a:ext cx="11713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Download the Omni3D code with provided username and password</a:t>
            </a:r>
            <a:endParaRPr lang="en-US" dirty="0"/>
          </a:p>
        </p:txBody>
      </p:sp>
      <p:pic>
        <p:nvPicPr>
          <p:cNvPr id="11" name="Login Page - Google Chrome 9_9_2019 11_29_45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5208" r="25676" b="1553"/>
          <a:stretch/>
        </p:blipFill>
        <p:spPr>
          <a:xfrm>
            <a:off x="503984" y="694422"/>
            <a:ext cx="9900406" cy="609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47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17</Words>
  <Application>Microsoft Office PowerPoint</Application>
  <PresentationFormat>宽屏</PresentationFormat>
  <Paragraphs>2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 Wang</dc:creator>
  <cp:lastModifiedBy>Jin Wang</cp:lastModifiedBy>
  <cp:revision>4</cp:revision>
  <dcterms:created xsi:type="dcterms:W3CDTF">2019-09-09T15:29:24Z</dcterms:created>
  <dcterms:modified xsi:type="dcterms:W3CDTF">2019-09-10T18:33:47Z</dcterms:modified>
</cp:coreProperties>
</file>

<file path=docProps/thumbnail.jpeg>
</file>